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What's Blooming: Coconut: The Fruit of Life – P Magazine">
            <a:extLst>
              <a:ext uri="{FF2B5EF4-FFF2-40B4-BE49-F238E27FC236}">
                <a16:creationId xmlns:a16="http://schemas.microsoft.com/office/drawing/2014/main" id="{4026C1D5-5FE9-4CDA-900B-FEEE6D5DB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638" y="321733"/>
            <a:ext cx="3506239" cy="223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eaches Nutrition Facts - Eat This Much">
            <a:extLst>
              <a:ext uri="{FF2B5EF4-FFF2-40B4-BE49-F238E27FC236}">
                <a16:creationId xmlns:a16="http://schemas.microsoft.com/office/drawing/2014/main" id="{35FE4932-1C50-4078-BCC8-CB3FF077B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4092" y="538013"/>
            <a:ext cx="2416551" cy="181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112839B5-6527-4FE1-B5CA-71D5FFC4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752928"/>
            <a:ext cx="7566298" cy="7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9B37F3-721E-4809-A50E-9EE306404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6483" y="0"/>
            <a:ext cx="91440" cy="2788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Color Meanings: Real-life Examples of How Color Affects Our ...">
            <a:extLst>
              <a:ext uri="{FF2B5EF4-FFF2-40B4-BE49-F238E27FC236}">
                <a16:creationId xmlns:a16="http://schemas.microsoft.com/office/drawing/2014/main" id="{715B6F35-2D2E-45C9-9077-A99C1E08B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906" y="3433791"/>
            <a:ext cx="6839378" cy="253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BE12D8E2-6088-4997-A8C6-1794DA9E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813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Illustrating Equality VS Equity - Interaction Institute for Social ...">
            <a:extLst>
              <a:ext uri="{FF2B5EF4-FFF2-40B4-BE49-F238E27FC236}">
                <a16:creationId xmlns:a16="http://schemas.microsoft.com/office/drawing/2014/main" id="{9AD51985-2516-42CA-BC8D-C0B10AA7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3268" y="642089"/>
            <a:ext cx="3567362" cy="267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FAF10F47-1605-47C5-AE58-9062909AD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299" y="3862989"/>
            <a:ext cx="4625702" cy="822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edia Smarts | Cause I Got High">
            <a:extLst>
              <a:ext uri="{FF2B5EF4-FFF2-40B4-BE49-F238E27FC236}">
                <a16:creationId xmlns:a16="http://schemas.microsoft.com/office/drawing/2014/main" id="{989C419D-2344-46C6-BAA1-7A8909047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6756" y="4172622"/>
            <a:ext cx="3039864" cy="222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Christopher Bauman – www.chrisbauman.com.au</a:t>
            </a:r>
            <a:endParaRPr lang="en-US" sz="12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E4D8F7-58E0-4882-B05D-8213A549EF00}"/>
              </a:ext>
            </a:extLst>
          </p:cNvPr>
          <p:cNvSpPr txBox="1"/>
          <p:nvPr/>
        </p:nvSpPr>
        <p:spPr>
          <a:xfrm>
            <a:off x="4172955" y="3307533"/>
            <a:ext cx="3388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.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1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Christopher Bauman – www.chrisbauman.com.au</a:t>
            </a:r>
            <a:endParaRPr lang="en-US" sz="1200"/>
          </a:p>
        </p:txBody>
      </p:sp>
      <p:pic>
        <p:nvPicPr>
          <p:cNvPr id="2" name="Picture 2" descr="4 Examples of Cultural Differences in the Workplace">
            <a:extLst>
              <a:ext uri="{FF2B5EF4-FFF2-40B4-BE49-F238E27FC236}">
                <a16:creationId xmlns:a16="http://schemas.microsoft.com/office/drawing/2014/main" id="{05DDFAAA-EB19-40E9-B1A2-D9C24A4C9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3" y="465860"/>
            <a:ext cx="5839025" cy="193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he English Student, ESL teaching ideas, ESL blogs, ESL websites ...">
            <a:extLst>
              <a:ext uri="{FF2B5EF4-FFF2-40B4-BE49-F238E27FC236}">
                <a16:creationId xmlns:a16="http://schemas.microsoft.com/office/drawing/2014/main" id="{05FDCDA6-FA0D-440B-958A-17356488C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465" y="378691"/>
            <a:ext cx="4835680" cy="610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portance of Cultural Awareness in this Multicultural Community ...">
            <a:extLst>
              <a:ext uri="{FF2B5EF4-FFF2-40B4-BE49-F238E27FC236}">
                <a16:creationId xmlns:a16="http://schemas.microsoft.com/office/drawing/2014/main" id="{54EFC940-1CB9-4549-8416-66A6C7A4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3" y="2401455"/>
            <a:ext cx="5839026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Four Ways to Handle Multicultural Differences in a Team | INSEAD ...">
            <a:extLst>
              <a:ext uri="{FF2B5EF4-FFF2-40B4-BE49-F238E27FC236}">
                <a16:creationId xmlns:a16="http://schemas.microsoft.com/office/drawing/2014/main" id="{FF35365F-2D29-42BD-A6A6-53FDE9B4D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3" y="5532582"/>
            <a:ext cx="5839025" cy="107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柏曼深</dc:creator>
  <cp:lastModifiedBy>柏曼深</cp:lastModifiedBy>
  <cp:revision>2</cp:revision>
  <dcterms:created xsi:type="dcterms:W3CDTF">2020-08-03T02:39:23Z</dcterms:created>
  <dcterms:modified xsi:type="dcterms:W3CDTF">2020-08-03T02:56:55Z</dcterms:modified>
</cp:coreProperties>
</file>